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80"/>
  </p:notesMasterIdLst>
  <p:handoutMasterIdLst>
    <p:handoutMasterId r:id="rId81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45" r:id="rId54"/>
    <p:sldId id="380" r:id="rId55"/>
    <p:sldId id="377" r:id="rId56"/>
    <p:sldId id="378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3" r:id="rId72"/>
    <p:sldId id="374" r:id="rId73"/>
    <p:sldId id="376" r:id="rId74"/>
    <p:sldId id="387" r:id="rId75"/>
    <p:sldId id="390" r:id="rId76"/>
    <p:sldId id="392" r:id="rId77"/>
    <p:sldId id="391" r:id="rId78"/>
    <p:sldId id="389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392"/>
            <p14:sldId id="391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6E6E6"/>
    <a:srgbClr val="A6A6A6"/>
    <a:srgbClr val="BFBFBF"/>
    <a:srgbClr val="5B9BD5"/>
    <a:srgbClr val="D9D9D9"/>
    <a:srgbClr val="BDD7EE"/>
    <a:srgbClr val="1F4E79"/>
    <a:srgbClr val="8497B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318" autoAdjust="0"/>
  </p:normalViewPr>
  <p:slideViewPr>
    <p:cSldViewPr snapToGrid="0" snapToObjects="1" showGuides="1">
      <p:cViewPr>
        <p:scale>
          <a:sx n="125" d="100"/>
          <a:sy n="125" d="100"/>
        </p:scale>
        <p:origin x="90" y="90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5.png"/><Relationship Id="rId7" Type="http://schemas.openxmlformats.org/officeDocument/2006/relationships/image" Target="../media/image8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2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9.wdp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0.png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3.png"/><Relationship Id="rId4" Type="http://schemas.openxmlformats.org/officeDocument/2006/relationships/image" Target="../media/image54.png"/><Relationship Id="rId9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52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27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5" Type="http://schemas.openxmlformats.org/officeDocument/2006/relationships/image" Target="../media/image133.png"/><Relationship Id="rId10" Type="http://schemas.openxmlformats.org/officeDocument/2006/relationships/image" Target="../media/image103.png"/><Relationship Id="rId4" Type="http://schemas.openxmlformats.org/officeDocument/2006/relationships/image" Target="../media/image128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7.png"/><Relationship Id="rId7" Type="http://schemas.openxmlformats.org/officeDocument/2006/relationships/image" Target="../media/image5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FF507DCA-7023-4517-80B5-5CDAE84B5677}"/>
              </a:ext>
            </a:extLst>
          </p:cNvPr>
          <p:cNvGrpSpPr/>
          <p:nvPr/>
        </p:nvGrpSpPr>
        <p:grpSpPr>
          <a:xfrm>
            <a:off x="1694391" y="1909849"/>
            <a:ext cx="254776" cy="346165"/>
            <a:chOff x="1700769" y="4536735"/>
            <a:chExt cx="254776" cy="346165"/>
          </a:xfrm>
        </p:grpSpPr>
        <p:cxnSp>
          <p:nvCxnSpPr>
            <p:cNvPr id="281" name="직선 연결선 280">
              <a:extLst>
                <a:ext uri="{FF2B5EF4-FFF2-40B4-BE49-F238E27FC236}">
                  <a16:creationId xmlns:a16="http://schemas.microsoft.com/office/drawing/2014/main" id="{C45E5D80-4740-4BA9-B067-B3986B00AA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52C3CE27-91B7-4F48-95E7-D76D4B9969EE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283" name="사각형: 잘린 한쪽 모서리 282">
                <a:extLst>
                  <a:ext uri="{FF2B5EF4-FFF2-40B4-BE49-F238E27FC236}">
                    <a16:creationId xmlns:a16="http://schemas.microsoft.com/office/drawing/2014/main" id="{18D6D6B9-589E-4540-9428-8D36789510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3C076588-6054-46DF-86D3-5062787EBD6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9624" y="1666552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E6E6E6"/>
                </a:solidFill>
              </a:rPr>
              <a:t>ㅁ</a:t>
            </a:r>
            <a:endParaRPr lang="ko-KR" altLang="en-US" sz="1000" b="1" dirty="0">
              <a:solidFill>
                <a:srgbClr val="E6E6E6"/>
              </a:solidFill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9309</TotalTime>
  <Pages>7</Pages>
  <Words>3898</Words>
  <Characters>0</Characters>
  <Application>Microsoft Office PowerPoint</Application>
  <DocSecurity>0</DocSecurity>
  <PresentationFormat>와이드스크린</PresentationFormat>
  <Lines>0</Lines>
  <Paragraphs>1244</Paragraphs>
  <Slides>78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4561</cp:revision>
  <dcterms:modified xsi:type="dcterms:W3CDTF">2024-12-17T10:49:00Z</dcterms:modified>
  <cp:version>9.103.97.45139</cp:version>
</cp:coreProperties>
</file>